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74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115616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F:\2020-2021\ГТО\ГТО 20-21\василек\IMG_20210312_092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2880320" cy="3840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2020-2021\ГТО\ГТО 20-21\муравьишки\IMG_20210312_101747.jpg"/>
          <p:cNvPicPr>
            <a:picLocks noChangeAspect="1" noChangeArrowheads="1"/>
          </p:cNvPicPr>
          <p:nvPr/>
        </p:nvPicPr>
        <p:blipFill>
          <a:blip r:embed="rId3" cstate="print"/>
          <a:srcRect l="8733" r="15580"/>
          <a:stretch>
            <a:fillRect/>
          </a:stretch>
        </p:blipFill>
        <p:spPr bwMode="auto">
          <a:xfrm>
            <a:off x="395536" y="1268760"/>
            <a:ext cx="2364617" cy="4165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9" name="Picture 3" descr="F:\2020-2021\ГТО\ГТО 20-21\муравьишки\IMG_20210312_101849.jpg"/>
          <p:cNvPicPr>
            <a:picLocks noChangeAspect="1" noChangeArrowheads="1"/>
          </p:cNvPicPr>
          <p:nvPr/>
        </p:nvPicPr>
        <p:blipFill>
          <a:blip r:embed="rId4" cstate="print"/>
          <a:srcRect l="5658" r="30373" b="10747"/>
          <a:stretch>
            <a:fillRect/>
          </a:stretch>
        </p:blipFill>
        <p:spPr bwMode="auto">
          <a:xfrm>
            <a:off x="3275856" y="1340768"/>
            <a:ext cx="2299724" cy="4278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0" name="Picture 4" descr="F:\2020-2021\ГТО\ГТО 20-21\муравьишки\IMG_20210312_101944.jpg"/>
          <p:cNvPicPr>
            <a:picLocks noChangeAspect="1" noChangeArrowheads="1"/>
          </p:cNvPicPr>
          <p:nvPr/>
        </p:nvPicPr>
        <p:blipFill>
          <a:blip r:embed="rId5" cstate="print"/>
          <a:srcRect t="31827" r="39581"/>
          <a:stretch>
            <a:fillRect/>
          </a:stretch>
        </p:blipFill>
        <p:spPr bwMode="auto">
          <a:xfrm>
            <a:off x="6084168" y="1196752"/>
            <a:ext cx="2854831" cy="4294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F:\2020-2021\ГТО\ГТО 20-21\муравьишки\IMG_20210312_102944.jpg"/>
          <p:cNvPicPr>
            <a:picLocks noChangeAspect="1" noChangeArrowheads="1"/>
          </p:cNvPicPr>
          <p:nvPr/>
        </p:nvPicPr>
        <p:blipFill>
          <a:blip r:embed="rId3" cstate="print"/>
          <a:srcRect l="6385" t="24316" r="9293"/>
          <a:stretch>
            <a:fillRect/>
          </a:stretch>
        </p:blipFill>
        <p:spPr bwMode="auto">
          <a:xfrm>
            <a:off x="1835696" y="1268760"/>
            <a:ext cx="6264696" cy="4217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F:\2020-2021\ГТО\ГТО 20-21\ромашка\IMG_20210312_1045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412845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F:\2020-2021\ГТО\ГТО 20-21\ромашка\IMG_20210312_1046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268760"/>
            <a:ext cx="3384376" cy="4512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2020-2021\ГТО\ГТО 20-21\ромашка\IMG_20210312_104705.jpg"/>
          <p:cNvPicPr>
            <a:picLocks noChangeAspect="1" noChangeArrowheads="1"/>
          </p:cNvPicPr>
          <p:nvPr/>
        </p:nvPicPr>
        <p:blipFill>
          <a:blip r:embed="rId3" cstate="print"/>
          <a:srcRect l="14712" t="12209" r="16777"/>
          <a:stretch>
            <a:fillRect/>
          </a:stretch>
        </p:blipFill>
        <p:spPr bwMode="auto">
          <a:xfrm>
            <a:off x="311854" y="1268760"/>
            <a:ext cx="3972114" cy="3817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F:\2020-2021\ГТО\ГТО 20-21\ромашка\IMG_20210312_104842.jpg"/>
          <p:cNvPicPr>
            <a:picLocks noChangeAspect="1" noChangeArrowheads="1"/>
          </p:cNvPicPr>
          <p:nvPr/>
        </p:nvPicPr>
        <p:blipFill>
          <a:blip r:embed="rId4" cstate="print"/>
          <a:srcRect l="7083" t="7083" r="9686" b="12637"/>
          <a:stretch>
            <a:fillRect/>
          </a:stretch>
        </p:blipFill>
        <p:spPr bwMode="auto">
          <a:xfrm>
            <a:off x="4572000" y="1772816"/>
            <a:ext cx="4180700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2020-2021\ГТО\ГТО 20-21\ромашка\IMG_20210312_105312.jpg"/>
          <p:cNvPicPr>
            <a:picLocks noChangeAspect="1" noChangeArrowheads="1"/>
          </p:cNvPicPr>
          <p:nvPr/>
        </p:nvPicPr>
        <p:blipFill>
          <a:blip r:embed="rId3" cstate="print"/>
          <a:srcRect l="16017" t="20681"/>
          <a:stretch>
            <a:fillRect/>
          </a:stretch>
        </p:blipFill>
        <p:spPr bwMode="auto">
          <a:xfrm>
            <a:off x="179512" y="1412776"/>
            <a:ext cx="426957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F:\2020-2021\ГТО\ГТО 20-21\ромашка\IMG_20210312_105748.jpg"/>
          <p:cNvPicPr>
            <a:picLocks noChangeAspect="1" noChangeArrowheads="1"/>
          </p:cNvPicPr>
          <p:nvPr/>
        </p:nvPicPr>
        <p:blipFill>
          <a:blip r:embed="rId4" cstate="print"/>
          <a:srcRect l="16017" t="14381" r="5840"/>
          <a:stretch>
            <a:fillRect/>
          </a:stretch>
        </p:blipFill>
        <p:spPr bwMode="auto">
          <a:xfrm>
            <a:off x="4644008" y="1844824"/>
            <a:ext cx="4320480" cy="3550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2020-2021\ГТО\ГТО 20-21\ромашка\IMG_20210312_105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340768"/>
            <a:ext cx="5256584" cy="3942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2020-2021\ГТО\ГТО 20-21\сказка\IMG_20210312_094914.jpg"/>
          <p:cNvPicPr>
            <a:picLocks noChangeAspect="1" noChangeArrowheads="1"/>
          </p:cNvPicPr>
          <p:nvPr/>
        </p:nvPicPr>
        <p:blipFill>
          <a:blip r:embed="rId3" cstate="print"/>
          <a:srcRect l="22063" t="16051"/>
          <a:stretch>
            <a:fillRect/>
          </a:stretch>
        </p:blipFill>
        <p:spPr bwMode="auto">
          <a:xfrm>
            <a:off x="1331640" y="2204864"/>
            <a:ext cx="1872208" cy="2688834"/>
          </a:xfrm>
          <a:prstGeom prst="rect">
            <a:avLst/>
          </a:prstGeom>
          <a:noFill/>
        </p:spPr>
      </p:pic>
      <p:pic>
        <p:nvPicPr>
          <p:cNvPr id="5123" name="Picture 3" descr="F:\2020-2021\ГТО\ГТО 20-21\сказка\IMG_20210312_094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988840"/>
            <a:ext cx="3528392" cy="3501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2020-2021\ГТО\ГТО 20-21\сказка\IMG_20210312_094944.jpg"/>
          <p:cNvPicPr>
            <a:picLocks noChangeAspect="1" noChangeArrowheads="1"/>
          </p:cNvPicPr>
          <p:nvPr/>
        </p:nvPicPr>
        <p:blipFill>
          <a:blip r:embed="rId3" cstate="print"/>
          <a:srcRect l="24800" t="16017" b="9656"/>
          <a:stretch>
            <a:fillRect/>
          </a:stretch>
        </p:blipFill>
        <p:spPr bwMode="auto">
          <a:xfrm>
            <a:off x="0" y="1556792"/>
            <a:ext cx="2916832" cy="3843971"/>
          </a:xfrm>
          <a:prstGeom prst="rect">
            <a:avLst/>
          </a:prstGeom>
          <a:noFill/>
        </p:spPr>
      </p:pic>
      <p:pic>
        <p:nvPicPr>
          <p:cNvPr id="6147" name="Picture 3" descr="F:\2020-2021\ГТО\ГТО 20-21\сказка\IMG_20210312_094955.jpg"/>
          <p:cNvPicPr>
            <a:picLocks noChangeAspect="1" noChangeArrowheads="1"/>
          </p:cNvPicPr>
          <p:nvPr/>
        </p:nvPicPr>
        <p:blipFill>
          <a:blip r:embed="rId4" cstate="print"/>
          <a:srcRect l="21105" b="11716"/>
          <a:stretch>
            <a:fillRect/>
          </a:stretch>
        </p:blipFill>
        <p:spPr bwMode="auto">
          <a:xfrm>
            <a:off x="3347864" y="1484784"/>
            <a:ext cx="4547380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2020-2021\ГТО\ГТО 20-21\сказка\IMG_20210312_095009.jpg"/>
          <p:cNvPicPr>
            <a:picLocks noChangeAspect="1" noChangeArrowheads="1"/>
          </p:cNvPicPr>
          <p:nvPr/>
        </p:nvPicPr>
        <p:blipFill>
          <a:blip r:embed="rId3" cstate="print"/>
          <a:srcRect l="18500" t="11655" b="7657"/>
          <a:stretch>
            <a:fillRect/>
          </a:stretch>
        </p:blipFill>
        <p:spPr bwMode="auto">
          <a:xfrm>
            <a:off x="1187624" y="1412776"/>
            <a:ext cx="3000230" cy="3960440"/>
          </a:xfrm>
          <a:prstGeom prst="rect">
            <a:avLst/>
          </a:prstGeom>
          <a:noFill/>
        </p:spPr>
      </p:pic>
      <p:pic>
        <p:nvPicPr>
          <p:cNvPr id="7171" name="Picture 3" descr="F:\2020-2021\ГТО\ГТО 20-21\сказка\IMG_20210312_095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556792"/>
            <a:ext cx="2977680" cy="397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:\2020-2021\ГТО\ГТО 20-21\сказка\IMG_20210312_095118.jpg"/>
          <p:cNvPicPr>
            <a:picLocks noChangeAspect="1" noChangeArrowheads="1"/>
          </p:cNvPicPr>
          <p:nvPr/>
        </p:nvPicPr>
        <p:blipFill>
          <a:blip r:embed="rId3" cstate="print"/>
          <a:srcRect l="10020" t="10928" b="7476"/>
          <a:stretch>
            <a:fillRect/>
          </a:stretch>
        </p:blipFill>
        <p:spPr bwMode="auto">
          <a:xfrm>
            <a:off x="0" y="1628800"/>
            <a:ext cx="3096874" cy="3744416"/>
          </a:xfrm>
          <a:prstGeom prst="rect">
            <a:avLst/>
          </a:prstGeom>
          <a:noFill/>
        </p:spPr>
      </p:pic>
      <p:pic>
        <p:nvPicPr>
          <p:cNvPr id="8195" name="Picture 3" descr="F:\2020-2021\ГТО\ГТО 20-21\сказка\IMG_20210312_095203.jpg"/>
          <p:cNvPicPr>
            <a:picLocks noChangeAspect="1" noChangeArrowheads="1"/>
          </p:cNvPicPr>
          <p:nvPr/>
        </p:nvPicPr>
        <p:blipFill>
          <a:blip r:embed="rId4" cstate="print"/>
          <a:srcRect l="14624" t="15108"/>
          <a:stretch>
            <a:fillRect/>
          </a:stretch>
        </p:blipFill>
        <p:spPr bwMode="auto">
          <a:xfrm>
            <a:off x="4644008" y="1412776"/>
            <a:ext cx="3168352" cy="4200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979712" y="260648"/>
            <a:ext cx="5472608" cy="5760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2020-2021\ГТО\ГТО 20-21\василек\IMG_20210312_092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196752"/>
            <a:ext cx="3085184" cy="41135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2" descr="F:\2020-2021\ГТО\ГТО 20-21\василек\IMG_20210312_093138.jpg"/>
          <p:cNvPicPr>
            <a:picLocks noChangeAspect="1" noChangeArrowheads="1"/>
          </p:cNvPicPr>
          <p:nvPr/>
        </p:nvPicPr>
        <p:blipFill>
          <a:blip r:embed="rId4" cstate="print"/>
          <a:srcRect l="3453" t="11566"/>
          <a:stretch>
            <a:fillRect/>
          </a:stretch>
        </p:blipFill>
        <p:spPr bwMode="auto">
          <a:xfrm>
            <a:off x="467544" y="1484784"/>
            <a:ext cx="4968552" cy="3413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2020-2021\ГТО\ГТО 20-21\сказка\IMG_20210312_095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4392488" cy="3294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9" name="Picture 3" descr="F:\2020-2021\ГТО\ГТО 20-21\сказка\IMG_20210312_095532.jpg"/>
          <p:cNvPicPr>
            <a:picLocks noChangeAspect="1" noChangeArrowheads="1"/>
          </p:cNvPicPr>
          <p:nvPr/>
        </p:nvPicPr>
        <p:blipFill>
          <a:blip r:embed="rId4" cstate="print"/>
          <a:srcRect t="15942"/>
          <a:stretch>
            <a:fillRect/>
          </a:stretch>
        </p:blipFill>
        <p:spPr bwMode="auto">
          <a:xfrm>
            <a:off x="5004048" y="1412776"/>
            <a:ext cx="3726414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F:\2020-2021\ГТО\ГТО 20-21\сказка\IMG_20210312_095753.jpg"/>
          <p:cNvPicPr>
            <a:picLocks noChangeAspect="1" noChangeArrowheads="1"/>
          </p:cNvPicPr>
          <p:nvPr/>
        </p:nvPicPr>
        <p:blipFill>
          <a:blip r:embed="rId3" cstate="print"/>
          <a:srcRect l="7839" t="23589" r="14745"/>
          <a:stretch>
            <a:fillRect/>
          </a:stretch>
        </p:blipFill>
        <p:spPr bwMode="auto">
          <a:xfrm>
            <a:off x="1763688" y="1412776"/>
            <a:ext cx="5940152" cy="4397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F:\2020-2021\ГТО\ГТО 20-21\сказка\IMG_20210312_095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556792"/>
            <a:ext cx="5040560" cy="3780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2020-2021\ГТО\ГТО 20-21\василек\IMG_20210312_093231.jpg"/>
          <p:cNvPicPr>
            <a:picLocks noChangeAspect="1" noChangeArrowheads="1"/>
          </p:cNvPicPr>
          <p:nvPr/>
        </p:nvPicPr>
        <p:blipFill>
          <a:blip r:embed="rId3" cstate="print"/>
          <a:srcRect l="4543" t="4361"/>
          <a:stretch>
            <a:fillRect/>
          </a:stretch>
        </p:blipFill>
        <p:spPr bwMode="auto">
          <a:xfrm>
            <a:off x="251520" y="1412776"/>
            <a:ext cx="3641473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F:\2020-2021\ГТО\ГТО 20-21\василек\IMG_20210312_093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628800"/>
            <a:ext cx="4690320" cy="3517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2020-2021\ГТО\ГТО 20-21\василек\IMG_20210312_093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3970240" cy="2977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F:\2020-2021\ГТО\ГТО 20-21\василек\IMG_20210312_094213.jpg"/>
          <p:cNvPicPr>
            <a:picLocks noChangeAspect="1" noChangeArrowheads="1"/>
          </p:cNvPicPr>
          <p:nvPr/>
        </p:nvPicPr>
        <p:blipFill>
          <a:blip r:embed="rId4" cstate="print"/>
          <a:srcRect t="18895" r="8789" b="15630"/>
          <a:stretch>
            <a:fillRect/>
          </a:stretch>
        </p:blipFill>
        <p:spPr bwMode="auto">
          <a:xfrm>
            <a:off x="4716016" y="1916832"/>
            <a:ext cx="4195828" cy="40158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2020-2021\ГТО\ГТО 20-21\василек\IMG_20210312_094316.jpg"/>
          <p:cNvPicPr>
            <a:picLocks noChangeAspect="1" noChangeArrowheads="1"/>
          </p:cNvPicPr>
          <p:nvPr/>
        </p:nvPicPr>
        <p:blipFill>
          <a:blip r:embed="rId3" cstate="print"/>
          <a:srcRect r="20742"/>
          <a:stretch>
            <a:fillRect/>
          </a:stretch>
        </p:blipFill>
        <p:spPr bwMode="auto">
          <a:xfrm>
            <a:off x="1979712" y="1340768"/>
            <a:ext cx="4968552" cy="4701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2020-2021\ГТО\ГТО 20-21\муравьишки\IMG_20210312_100759.jpg"/>
          <p:cNvPicPr>
            <a:picLocks noChangeAspect="1" noChangeArrowheads="1"/>
          </p:cNvPicPr>
          <p:nvPr/>
        </p:nvPicPr>
        <p:blipFill>
          <a:blip r:embed="rId3" cstate="print"/>
          <a:srcRect l="25467" t="14866" r="14200"/>
          <a:stretch>
            <a:fillRect/>
          </a:stretch>
        </p:blipFill>
        <p:spPr bwMode="auto">
          <a:xfrm>
            <a:off x="683568" y="1484784"/>
            <a:ext cx="3600400" cy="3810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3" name="Picture 3" descr="F:\2020-2021\ГТО\ГТО 20-21\муравьишки\IMG_20210312_100832.jpg"/>
          <p:cNvPicPr>
            <a:picLocks noChangeAspect="1" noChangeArrowheads="1"/>
          </p:cNvPicPr>
          <p:nvPr/>
        </p:nvPicPr>
        <p:blipFill>
          <a:blip r:embed="rId4" cstate="print"/>
          <a:srcRect l="15593" t="24276" r="13897" b="4850"/>
          <a:stretch>
            <a:fillRect/>
          </a:stretch>
        </p:blipFill>
        <p:spPr bwMode="auto">
          <a:xfrm>
            <a:off x="5148064" y="1412776"/>
            <a:ext cx="2952328" cy="3956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2020-2021\ГТО\ГТО 20-21\муравьишки\IMG_20210312_101059.jpg"/>
          <p:cNvPicPr>
            <a:picLocks noChangeAspect="1" noChangeArrowheads="1"/>
          </p:cNvPicPr>
          <p:nvPr/>
        </p:nvPicPr>
        <p:blipFill>
          <a:blip r:embed="rId3" cstate="print"/>
          <a:srcRect l="9139" t="8132" r="20980"/>
          <a:stretch>
            <a:fillRect/>
          </a:stretch>
        </p:blipFill>
        <p:spPr bwMode="auto">
          <a:xfrm>
            <a:off x="323528" y="1340768"/>
            <a:ext cx="3024336" cy="5301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7" name="Picture 3" descr="F:\2020-2021\ГТО\ГТО 20-21\муравьишки\IMG_20210312_101204.jpg"/>
          <p:cNvPicPr>
            <a:picLocks noChangeAspect="1" noChangeArrowheads="1"/>
          </p:cNvPicPr>
          <p:nvPr/>
        </p:nvPicPr>
        <p:blipFill>
          <a:blip r:embed="rId4" cstate="print"/>
          <a:srcRect l="4386" t="22862" r="2024"/>
          <a:stretch>
            <a:fillRect/>
          </a:stretch>
        </p:blipFill>
        <p:spPr bwMode="auto">
          <a:xfrm>
            <a:off x="3707904" y="1988840"/>
            <a:ext cx="5166473" cy="3193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2020-2021\ГТО\ГТО 20-21\муравьишки\IMG_20210312_101244.jpg"/>
          <p:cNvPicPr>
            <a:picLocks noChangeAspect="1" noChangeArrowheads="1"/>
          </p:cNvPicPr>
          <p:nvPr/>
        </p:nvPicPr>
        <p:blipFill>
          <a:blip r:embed="rId3" cstate="print"/>
          <a:srcRect l="13836" t="31827" r="19651"/>
          <a:stretch>
            <a:fillRect/>
          </a:stretch>
        </p:blipFill>
        <p:spPr bwMode="auto">
          <a:xfrm>
            <a:off x="323528" y="1916832"/>
            <a:ext cx="4341911" cy="3337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1" name="Picture 3" descr="F:\2020-2021\ГТО\ГТО 20-21\муравьишки\IMG_20210312_101328.jpg"/>
          <p:cNvPicPr>
            <a:picLocks noChangeAspect="1" noChangeArrowheads="1"/>
          </p:cNvPicPr>
          <p:nvPr/>
        </p:nvPicPr>
        <p:blipFill>
          <a:blip r:embed="rId4" cstate="print"/>
          <a:srcRect l="16477" t="20742"/>
          <a:stretch>
            <a:fillRect/>
          </a:stretch>
        </p:blipFill>
        <p:spPr bwMode="auto">
          <a:xfrm>
            <a:off x="5220072" y="1340768"/>
            <a:ext cx="3251739" cy="4114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1-22 уч год\ГТО\1613665978_21-p-fon-gto-dlya-prezentatsii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308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260648"/>
            <a:ext cx="6408712" cy="8640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это было !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:\2020-2021\ГТО\ГТО 20-21\муравьишки\IMG_20210312_101455.jpg"/>
          <p:cNvPicPr>
            <a:picLocks noChangeAspect="1" noChangeArrowheads="1"/>
          </p:cNvPicPr>
          <p:nvPr/>
        </p:nvPicPr>
        <p:blipFill>
          <a:blip r:embed="rId3" cstate="print"/>
          <a:srcRect r="15835"/>
          <a:stretch>
            <a:fillRect/>
          </a:stretch>
        </p:blipFill>
        <p:spPr bwMode="auto">
          <a:xfrm>
            <a:off x="2771800" y="2060848"/>
            <a:ext cx="3046163" cy="2714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5" name="Picture 3" descr="F:\2020-2021\ГТО\ГТО 20-21\муравьишки\IMG_20210312_101659.jpg"/>
          <p:cNvPicPr>
            <a:picLocks noChangeAspect="1" noChangeArrowheads="1"/>
          </p:cNvPicPr>
          <p:nvPr/>
        </p:nvPicPr>
        <p:blipFill>
          <a:blip r:embed="rId4" cstate="print"/>
          <a:srcRect t="18924" r="22620"/>
          <a:stretch>
            <a:fillRect/>
          </a:stretch>
        </p:blipFill>
        <p:spPr bwMode="auto">
          <a:xfrm>
            <a:off x="6012160" y="1124744"/>
            <a:ext cx="3025108" cy="4226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6" name="Picture 4" descr="F:\2020-2021\ГТО\ГТО 20-21\муравьишки\IMG_20210312_101633.jpg"/>
          <p:cNvPicPr>
            <a:picLocks noChangeAspect="1" noChangeArrowheads="1"/>
          </p:cNvPicPr>
          <p:nvPr/>
        </p:nvPicPr>
        <p:blipFill>
          <a:blip r:embed="rId5" cstate="print"/>
          <a:srcRect t="21650" r="34615"/>
          <a:stretch>
            <a:fillRect/>
          </a:stretch>
        </p:blipFill>
        <p:spPr bwMode="auto">
          <a:xfrm>
            <a:off x="179512" y="1412776"/>
            <a:ext cx="2335320" cy="3731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92</Words>
  <Application>Microsoft Office PowerPoint</Application>
  <PresentationFormat>Экран (4:3)</PresentationFormat>
  <Paragraphs>23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</cp:revision>
  <dcterms:created xsi:type="dcterms:W3CDTF">2022-08-17T08:33:00Z</dcterms:created>
  <dcterms:modified xsi:type="dcterms:W3CDTF">2022-08-18T10:25:10Z</dcterms:modified>
</cp:coreProperties>
</file>